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00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47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758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9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9" y="2712751"/>
            <a:ext cx="6552514" cy="3812886"/>
          </a:xfrm>
          <a:prstGeom prst="rect">
            <a:avLst/>
          </a:prstGeom>
        </p:spPr>
      </p:pic>
      <p:pic>
        <p:nvPicPr>
          <p:cNvPr id="2" name="Picture 1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ED70B55A-131F-75BA-FCE2-9841396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" y="2607586"/>
            <a:ext cx="918496" cy="482951"/>
          </a:xfrm>
          <a:prstGeom prst="rect">
            <a:avLst/>
          </a:prstGeom>
        </p:spPr>
      </p:pic>
      <p:pic>
        <p:nvPicPr>
          <p:cNvPr id="4" name="Picture 3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6913A63-8892-6011-3D38-33AA3C9D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1" y="2641505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2" y="2510985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4404674" y="4335971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202EF7B4-52AE-AD4A-9D82-FB3CB1D0F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" y="2403283"/>
            <a:ext cx="918496" cy="482951"/>
          </a:xfrm>
          <a:prstGeom prst="rect">
            <a:avLst/>
          </a:prstGeom>
        </p:spPr>
      </p:pic>
      <p:pic>
        <p:nvPicPr>
          <p:cNvPr id="12" name="Picture 11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42BEB82-4DA2-50A0-F242-9D5202466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5" y="2440456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1864</TotalTime>
  <Words>1685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223</cp:revision>
  <cp:lastPrinted>2023-07-04T16:37:33Z</cp:lastPrinted>
  <dcterms:created xsi:type="dcterms:W3CDTF">2023-06-02T04:17:49Z</dcterms:created>
  <dcterms:modified xsi:type="dcterms:W3CDTF">2023-07-04T16:46:51Z</dcterms:modified>
</cp:coreProperties>
</file>